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Manrope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anrope-bold.fntdata"/><Relationship Id="rId25" Type="http://schemas.openxmlformats.org/officeDocument/2006/relationships/font" Target="fonts/Manrop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2e927264a02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2e927264a0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e927264a02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e927264a02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e927264a02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e927264a02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e927264a02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e927264a02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e927264a02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e927264a02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e927264a02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e927264a02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e927264a02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e927264a02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e927264a02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e927264a02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e927264a02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e927264a02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e927264a02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e927264a02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e927264a02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e927264a02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e927264a02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e927264a02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e927264a02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e927264a02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e927264a02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e927264a02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e927264a02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e927264a02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e927264a02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e927264a02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e927264a02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e927264a02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e927264a02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e927264a02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0" name="Google Shape;50;p12"/>
          <p:cNvPicPr preferRelativeResize="0"/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8545300" y="4550550"/>
            <a:ext cx="333524" cy="33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11" Type="http://schemas.openxmlformats.org/officeDocument/2006/relationships/image" Target="../media/image25.png"/><Relationship Id="rId10" Type="http://schemas.openxmlformats.org/officeDocument/2006/relationships/image" Target="../media/image17.png"/><Relationship Id="rId9" Type="http://schemas.openxmlformats.org/officeDocument/2006/relationships/image" Target="../media/image23.png"/><Relationship Id="rId5" Type="http://schemas.openxmlformats.org/officeDocument/2006/relationships/image" Target="../media/image9.png"/><Relationship Id="rId6" Type="http://schemas.openxmlformats.org/officeDocument/2006/relationships/image" Target="../media/image14.png"/><Relationship Id="rId7" Type="http://schemas.openxmlformats.org/officeDocument/2006/relationships/image" Target="../media/image20.png"/><Relationship Id="rId8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21.png"/><Relationship Id="rId8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gif"/><Relationship Id="rId4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11" Type="http://schemas.openxmlformats.org/officeDocument/2006/relationships/image" Target="../media/image5.jpg"/><Relationship Id="rId10" Type="http://schemas.openxmlformats.org/officeDocument/2006/relationships/image" Target="../media/image27.jpg"/><Relationship Id="rId12" Type="http://schemas.openxmlformats.org/officeDocument/2006/relationships/image" Target="../media/image3.jpg"/><Relationship Id="rId9" Type="http://schemas.openxmlformats.org/officeDocument/2006/relationships/image" Target="../media/image29.jpg"/><Relationship Id="rId5" Type="http://schemas.openxmlformats.org/officeDocument/2006/relationships/image" Target="../media/image7.jpg"/><Relationship Id="rId6" Type="http://schemas.openxmlformats.org/officeDocument/2006/relationships/image" Target="../media/image4.jpg"/><Relationship Id="rId7" Type="http://schemas.openxmlformats.org/officeDocument/2006/relationships/image" Target="../media/image1.jpg"/><Relationship Id="rId8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2527275" y="1645325"/>
            <a:ext cx="5017500" cy="27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40925" y="437300"/>
            <a:ext cx="8967900" cy="45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h</a:t>
            </a:r>
            <a:r>
              <a:rPr b="1" lang="en-GB" sz="9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i, </a:t>
            </a:r>
            <a:r>
              <a:rPr b="1" lang="en-GB" sz="9600">
                <a:solidFill>
                  <a:srgbClr val="7A003C"/>
                </a:solidFill>
                <a:latin typeface="Manrope"/>
                <a:ea typeface="Manrope"/>
                <a:cs typeface="Manrope"/>
                <a:sym typeface="Manrope"/>
              </a:rPr>
              <a:t>thanks</a:t>
            </a:r>
            <a:r>
              <a:rPr b="1" lang="en-GB" sz="9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for stopping by.</a:t>
            </a:r>
            <a:endParaRPr b="1" sz="9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type="title"/>
          </p:nvPr>
        </p:nvSpPr>
        <p:spPr>
          <a:xfrm>
            <a:off x="311700" y="1015475"/>
            <a:ext cx="8520600" cy="30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19200">
                <a:latin typeface="Manrope"/>
                <a:ea typeface="Manrope"/>
                <a:cs typeface="Manrope"/>
                <a:sym typeface="Manrope"/>
              </a:rPr>
              <a:t>85%</a:t>
            </a:r>
            <a:endParaRPr b="1" sz="19200"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/>
        </p:nvSpPr>
        <p:spPr>
          <a:xfrm>
            <a:off x="135750" y="82500"/>
            <a:ext cx="8872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s</a:t>
            </a:r>
            <a:r>
              <a:rPr b="1" lang="en-GB" sz="3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ome of the amazing ppl doing this with you</a:t>
            </a:r>
            <a:endParaRPr b="1" sz="3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26" name="Google Shape;126;p23"/>
          <p:cNvPicPr preferRelativeResize="0"/>
          <p:nvPr/>
        </p:nvPicPr>
        <p:blipFill rotWithShape="1">
          <a:blip r:embed="rId3">
            <a:alphaModFix/>
          </a:blip>
          <a:srcRect b="37149" l="0" r="0" t="37463"/>
          <a:stretch/>
        </p:blipFill>
        <p:spPr>
          <a:xfrm>
            <a:off x="1273168" y="3176850"/>
            <a:ext cx="2069182" cy="11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3"/>
          <p:cNvPicPr preferRelativeResize="0"/>
          <p:nvPr/>
        </p:nvPicPr>
        <p:blipFill rotWithShape="1">
          <a:blip r:embed="rId4">
            <a:alphaModFix/>
          </a:blip>
          <a:srcRect b="7399" l="17661" r="0" t="8995"/>
          <a:stretch/>
        </p:blipFill>
        <p:spPr>
          <a:xfrm>
            <a:off x="2387476" y="918749"/>
            <a:ext cx="954864" cy="209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 rotWithShape="1">
          <a:blip r:embed="rId5">
            <a:alphaModFix/>
          </a:blip>
          <a:srcRect b="18906" l="3780" r="-3780" t="18675"/>
          <a:stretch/>
        </p:blipFill>
        <p:spPr>
          <a:xfrm>
            <a:off x="4571998" y="3159850"/>
            <a:ext cx="842862" cy="113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1630" y="908051"/>
            <a:ext cx="1185170" cy="210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45700" y="3159825"/>
            <a:ext cx="2024700" cy="113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83586" y="3176849"/>
            <a:ext cx="823404" cy="113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86450" y="910233"/>
            <a:ext cx="1575601" cy="2098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8950" y="918745"/>
            <a:ext cx="1497650" cy="199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16148" y="918751"/>
            <a:ext cx="1430727" cy="209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/>
        </p:nvSpPr>
        <p:spPr>
          <a:xfrm>
            <a:off x="150375" y="190500"/>
            <a:ext cx="89937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7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f</a:t>
            </a:r>
            <a:r>
              <a:rPr b="1" lang="en-GB" sz="37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o</a:t>
            </a:r>
            <a:r>
              <a:rPr b="1" lang="en-GB" sz="37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r perspective:</a:t>
            </a:r>
            <a:endParaRPr b="1" sz="3200">
              <a:solidFill>
                <a:srgbClr val="7A003C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75" y="1057000"/>
            <a:ext cx="2920500" cy="389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p24"/>
          <p:cNvCxnSpPr/>
          <p:nvPr/>
        </p:nvCxnSpPr>
        <p:spPr>
          <a:xfrm>
            <a:off x="2544800" y="2424550"/>
            <a:ext cx="255000" cy="4800"/>
          </a:xfrm>
          <a:prstGeom prst="straightConnector1">
            <a:avLst/>
          </a:prstGeom>
          <a:noFill/>
          <a:ln cap="flat" cmpd="sng" w="1524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2" name="Google Shape;142;p24"/>
          <p:cNvSpPr txBox="1"/>
          <p:nvPr/>
        </p:nvSpPr>
        <p:spPr>
          <a:xfrm>
            <a:off x="3573850" y="1014175"/>
            <a:ext cx="4896300" cy="3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7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14 distinct activities / responsibilities.</a:t>
            </a:r>
            <a:endParaRPr b="1" sz="3700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700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7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i</a:t>
            </a:r>
            <a:r>
              <a:rPr b="1" lang="en-GB" sz="37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f</a:t>
            </a:r>
            <a:r>
              <a:rPr b="1" lang="en-GB" sz="37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 you </a:t>
            </a:r>
            <a:r>
              <a:rPr b="1" lang="en-GB" sz="3700">
                <a:solidFill>
                  <a:srgbClr val="7A003C"/>
                </a:solidFill>
                <a:latin typeface="Manrope"/>
                <a:ea typeface="Manrope"/>
                <a:cs typeface="Manrope"/>
                <a:sym typeface="Manrope"/>
              </a:rPr>
              <a:t>love what you</a:t>
            </a:r>
            <a:r>
              <a:rPr b="1" lang="en-GB" sz="37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b="1" lang="en-GB" sz="3700">
                <a:solidFill>
                  <a:srgbClr val="7A003C"/>
                </a:solidFill>
                <a:latin typeface="Manrope"/>
                <a:ea typeface="Manrope"/>
                <a:cs typeface="Manrope"/>
                <a:sym typeface="Manrope"/>
              </a:rPr>
              <a:t>do</a:t>
            </a:r>
            <a:r>
              <a:rPr b="1" lang="en-GB" sz="37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,</a:t>
            </a:r>
            <a:r>
              <a:rPr b="1" lang="en-GB" sz="37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 you’ll </a:t>
            </a:r>
            <a:r>
              <a:rPr b="1" lang="en-GB" sz="3700">
                <a:solidFill>
                  <a:srgbClr val="7A003C"/>
                </a:solidFill>
                <a:latin typeface="Manrope"/>
                <a:ea typeface="Manrope"/>
                <a:cs typeface="Manrope"/>
                <a:sym typeface="Manrope"/>
              </a:rPr>
              <a:t>find</a:t>
            </a:r>
            <a:r>
              <a:rPr b="1" lang="en-GB" sz="37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 the </a:t>
            </a:r>
            <a:r>
              <a:rPr b="1" lang="en-GB" sz="3700">
                <a:solidFill>
                  <a:srgbClr val="7A003C"/>
                </a:solidFill>
                <a:latin typeface="Manrope"/>
                <a:ea typeface="Manrope"/>
                <a:cs typeface="Manrope"/>
                <a:sym typeface="Manrope"/>
              </a:rPr>
              <a:t>time</a:t>
            </a:r>
            <a:r>
              <a:rPr b="1" lang="en-GB" sz="37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 to do it.</a:t>
            </a:r>
            <a:endParaRPr b="1" sz="3700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/>
        </p:nvSpPr>
        <p:spPr>
          <a:xfrm>
            <a:off x="150375" y="190500"/>
            <a:ext cx="8993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7A003C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8" name="Google Shape;148;p25"/>
          <p:cNvSpPr txBox="1"/>
          <p:nvPr/>
        </p:nvSpPr>
        <p:spPr>
          <a:xfrm>
            <a:off x="236150" y="297825"/>
            <a:ext cx="90762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6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r</a:t>
            </a:r>
            <a:r>
              <a:rPr b="1" lang="en-GB" sz="56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equirements to join:</a:t>
            </a:r>
            <a:endParaRPr b="1" sz="5600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600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6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h</a:t>
            </a:r>
            <a:r>
              <a:rPr b="1" lang="en-GB" sz="56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ave </a:t>
            </a:r>
            <a:r>
              <a:rPr b="1" lang="en-GB" sz="5600">
                <a:solidFill>
                  <a:srgbClr val="7A003C"/>
                </a:solidFill>
                <a:latin typeface="Manrope"/>
                <a:ea typeface="Manrope"/>
                <a:cs typeface="Manrope"/>
                <a:sym typeface="Manrope"/>
              </a:rPr>
              <a:t>an idea</a:t>
            </a:r>
            <a:r>
              <a:rPr b="1" lang="en-GB" sz="56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b="1" lang="en-GB" sz="5600">
                <a:solidFill>
                  <a:srgbClr val="7A003C"/>
                </a:solidFill>
                <a:latin typeface="Manrope"/>
                <a:ea typeface="Manrope"/>
                <a:cs typeface="Manrope"/>
                <a:sym typeface="Manrope"/>
              </a:rPr>
              <a:t>and</a:t>
            </a:r>
            <a:r>
              <a:rPr b="1" lang="en-GB" sz="56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 the </a:t>
            </a:r>
            <a:r>
              <a:rPr b="1" lang="en-GB" sz="5600">
                <a:solidFill>
                  <a:srgbClr val="7A003C"/>
                </a:solidFill>
                <a:latin typeface="Manrope"/>
                <a:ea typeface="Manrope"/>
                <a:cs typeface="Manrope"/>
                <a:sym typeface="Manrope"/>
              </a:rPr>
              <a:t>willingness</a:t>
            </a:r>
            <a:r>
              <a:rPr b="1" lang="en-GB" sz="56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 to work on it.</a:t>
            </a:r>
            <a:endParaRPr b="1" sz="5600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/>
          <p:nvPr/>
        </p:nvSpPr>
        <p:spPr>
          <a:xfrm>
            <a:off x="409350" y="259775"/>
            <a:ext cx="78327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no idea too small, or too big.</a:t>
            </a:r>
            <a:endParaRPr b="1" sz="44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if you’re idea has been </a:t>
            </a:r>
            <a:r>
              <a:rPr b="1" lang="en-GB" sz="4400">
                <a:solidFill>
                  <a:srgbClr val="7A003C"/>
                </a:solidFill>
                <a:latin typeface="Manrope"/>
                <a:ea typeface="Manrope"/>
                <a:cs typeface="Manrope"/>
                <a:sym typeface="Manrope"/>
              </a:rPr>
              <a:t>turned away everywhere else</a:t>
            </a:r>
            <a:r>
              <a:rPr b="1" lang="en-GB" sz="4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, know you can </a:t>
            </a:r>
            <a:r>
              <a:rPr b="1" lang="en-GB" sz="4400">
                <a:solidFill>
                  <a:srgbClr val="7A003C"/>
                </a:solidFill>
                <a:latin typeface="Manrope"/>
                <a:ea typeface="Manrope"/>
                <a:cs typeface="Manrope"/>
                <a:sym typeface="Manrope"/>
              </a:rPr>
              <a:t>happily develop</a:t>
            </a:r>
            <a:r>
              <a:rPr b="1" lang="en-GB" sz="4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it </a:t>
            </a:r>
            <a:r>
              <a:rPr b="1" lang="en-GB" sz="4400">
                <a:solidFill>
                  <a:srgbClr val="7A003C"/>
                </a:solidFill>
                <a:latin typeface="Manrope"/>
                <a:ea typeface="Manrope"/>
                <a:cs typeface="Manrope"/>
                <a:sym typeface="Manrope"/>
              </a:rPr>
              <a:t>here </a:t>
            </a:r>
            <a:r>
              <a:rPr b="1" lang="en-GB" sz="4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:)</a:t>
            </a:r>
            <a:endParaRPr b="1" sz="44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/>
        </p:nvSpPr>
        <p:spPr>
          <a:xfrm>
            <a:off x="300000" y="275525"/>
            <a:ext cx="8544000" cy="42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9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build </a:t>
            </a:r>
            <a:r>
              <a:rPr b="1" lang="en-GB" sz="8900">
                <a:solidFill>
                  <a:srgbClr val="7A003C"/>
                </a:solidFill>
                <a:latin typeface="Manrope"/>
                <a:ea typeface="Manrope"/>
                <a:cs typeface="Manrope"/>
                <a:sym typeface="Manrope"/>
              </a:rPr>
              <a:t>fast</a:t>
            </a:r>
            <a:r>
              <a:rPr b="1" lang="en-GB" sz="89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, build </a:t>
            </a:r>
            <a:r>
              <a:rPr b="1" lang="en-GB" sz="8900">
                <a:solidFill>
                  <a:srgbClr val="7A003C"/>
                </a:solidFill>
                <a:latin typeface="Manrope"/>
                <a:ea typeface="Manrope"/>
                <a:cs typeface="Manrope"/>
                <a:sym typeface="Manrope"/>
              </a:rPr>
              <a:t>publicly</a:t>
            </a:r>
            <a:r>
              <a:rPr b="1" lang="en-GB" sz="89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, and </a:t>
            </a:r>
            <a:r>
              <a:rPr b="1" lang="en-GB" sz="8900">
                <a:solidFill>
                  <a:srgbClr val="7A003C"/>
                </a:solidFill>
                <a:latin typeface="Manrope"/>
                <a:ea typeface="Manrope"/>
                <a:cs typeface="Manrope"/>
                <a:sym typeface="Manrope"/>
              </a:rPr>
              <a:t>iterate</a:t>
            </a:r>
            <a:r>
              <a:rPr b="1" lang="en-GB" sz="89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.</a:t>
            </a:r>
            <a:endParaRPr sz="71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/>
          <p:nvPr/>
        </p:nvSpPr>
        <p:spPr>
          <a:xfrm>
            <a:off x="329100" y="276925"/>
            <a:ext cx="8485800" cy="2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e</a:t>
            </a:r>
            <a:r>
              <a:rPr b="1" lang="en-GB" sz="4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veryone wants you to succeed, especially these peeps :)</a:t>
            </a:r>
            <a:endParaRPr b="1" sz="4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1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1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64" name="Google Shape;1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554" y="2892038"/>
            <a:ext cx="2529840" cy="71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5800" y="2034000"/>
            <a:ext cx="2925225" cy="71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550" y="3610247"/>
            <a:ext cx="3418450" cy="718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55800" y="3610250"/>
            <a:ext cx="3373013" cy="71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00" y="2793575"/>
            <a:ext cx="3704888" cy="71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9561" y="2034000"/>
            <a:ext cx="2965688" cy="71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/>
          <p:nvPr/>
        </p:nvSpPr>
        <p:spPr>
          <a:xfrm>
            <a:off x="220425" y="354225"/>
            <a:ext cx="8328600" cy="4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really none of this existed 2 weeks ago!</a:t>
            </a:r>
            <a:endParaRPr b="1" sz="85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/>
          <p:nvPr/>
        </p:nvSpPr>
        <p:spPr>
          <a:xfrm>
            <a:off x="34000" y="180775"/>
            <a:ext cx="85725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long-term p</a:t>
            </a:r>
            <a:r>
              <a:rPr b="1" lang="en-GB" sz="7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lay 📝</a:t>
            </a:r>
            <a:endParaRPr b="1" sz="7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3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7A003C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80" name="Google Shape;18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425" y="2193900"/>
            <a:ext cx="8986576" cy="18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/>
          <p:nvPr/>
        </p:nvSpPr>
        <p:spPr>
          <a:xfrm>
            <a:off x="283375" y="220400"/>
            <a:ext cx="8682600" cy="4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s</a:t>
            </a:r>
            <a:r>
              <a:rPr b="1" lang="en-GB" sz="4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o yeah, </a:t>
            </a:r>
            <a:r>
              <a:rPr b="1" lang="en-GB" sz="4600">
                <a:solidFill>
                  <a:srgbClr val="7A003C"/>
                </a:solidFill>
                <a:latin typeface="Manrope"/>
                <a:ea typeface="Manrope"/>
                <a:cs typeface="Manrope"/>
                <a:sym typeface="Manrope"/>
              </a:rPr>
              <a:t>let's</a:t>
            </a:r>
            <a:r>
              <a:rPr b="1" lang="en-GB" sz="4600">
                <a:solidFill>
                  <a:srgbClr val="7A003C"/>
                </a:solidFill>
                <a:latin typeface="Manrope"/>
                <a:ea typeface="Manrope"/>
                <a:cs typeface="Manrope"/>
                <a:sym typeface="Manrope"/>
              </a:rPr>
              <a:t> build</a:t>
            </a:r>
            <a:r>
              <a:rPr b="1" lang="en-GB" sz="4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some cool stuff. </a:t>
            </a:r>
            <a:r>
              <a:rPr b="1" lang="en-GB" sz="4600">
                <a:solidFill>
                  <a:srgbClr val="7A003C"/>
                </a:solidFill>
                <a:latin typeface="Manrope"/>
                <a:ea typeface="Manrope"/>
                <a:cs typeface="Manrope"/>
                <a:sym typeface="Manrope"/>
              </a:rPr>
              <a:t>h</a:t>
            </a:r>
            <a:r>
              <a:rPr b="1" lang="en-GB" sz="4600">
                <a:solidFill>
                  <a:srgbClr val="7A003C"/>
                </a:solidFill>
                <a:latin typeface="Manrope"/>
                <a:ea typeface="Manrope"/>
                <a:cs typeface="Manrope"/>
                <a:sym typeface="Manrope"/>
              </a:rPr>
              <a:t>ave fun</a:t>
            </a:r>
            <a:r>
              <a:rPr b="1" lang="en-GB" sz="4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doing it.</a:t>
            </a:r>
            <a:endParaRPr b="1" sz="4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b</a:t>
            </a:r>
            <a:r>
              <a:rPr b="1" lang="en-GB" sz="4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ring mcmaster closer </a:t>
            </a:r>
            <a:r>
              <a:rPr b="1" lang="en-GB" sz="4600">
                <a:solidFill>
                  <a:srgbClr val="7A003C"/>
                </a:solidFill>
                <a:latin typeface="Manrope"/>
                <a:ea typeface="Manrope"/>
                <a:cs typeface="Manrope"/>
                <a:sym typeface="Manrope"/>
              </a:rPr>
              <a:t>together </a:t>
            </a:r>
            <a:r>
              <a:rPr b="1" lang="en-GB" sz="4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and </a:t>
            </a:r>
            <a:r>
              <a:rPr b="1" lang="en-GB" sz="4600">
                <a:solidFill>
                  <a:srgbClr val="7A003C"/>
                </a:solidFill>
                <a:latin typeface="Manrope"/>
                <a:ea typeface="Manrope"/>
                <a:cs typeface="Manrope"/>
                <a:sym typeface="Manrope"/>
              </a:rPr>
              <a:t>make an impact</a:t>
            </a:r>
            <a:r>
              <a:rPr b="1" lang="en-GB" sz="4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.</a:t>
            </a:r>
            <a:endParaRPr b="1" sz="4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i</a:t>
            </a:r>
            <a:r>
              <a:rPr b="1" lang="en-GB" sz="4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b="1" lang="en-GB" sz="4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believe</a:t>
            </a:r>
            <a:r>
              <a:rPr b="1" lang="en-GB" sz="4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in us 👌</a:t>
            </a:r>
            <a:endParaRPr b="1" sz="4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0" y="578075"/>
            <a:ext cx="8520600" cy="6405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7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welcome to buildspace x </a:t>
            </a:r>
            <a:r>
              <a:rPr b="1" lang="en-GB" sz="3700">
                <a:solidFill>
                  <a:srgbClr val="7A003C"/>
                </a:solidFill>
                <a:latin typeface="Manrope"/>
                <a:ea typeface="Manrope"/>
                <a:cs typeface="Manrope"/>
                <a:sym typeface="Manrope"/>
              </a:rPr>
              <a:t>mcmaster</a:t>
            </a:r>
            <a:endParaRPr b="1" sz="3200">
              <a:solidFill>
                <a:srgbClr val="7A003C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62" name="Google Shape;62;p14" title="Yippee Happy GIF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9675" y="1467450"/>
            <a:ext cx="3234768" cy="344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 amt="60000"/>
          </a:blip>
          <a:srcRect b="0" l="0" r="0" t="0"/>
          <a:stretch/>
        </p:blipFill>
        <p:spPr>
          <a:xfrm>
            <a:off x="8498775" y="4576049"/>
            <a:ext cx="333524" cy="33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2527275" y="1645325"/>
            <a:ext cx="5017500" cy="27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340925" y="437300"/>
            <a:ext cx="8967900" cy="45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w</a:t>
            </a:r>
            <a:r>
              <a:rPr b="1" lang="en-GB" sz="9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ho are you guy?</a:t>
            </a:r>
            <a:endParaRPr b="1" sz="9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/>
        </p:nvSpPr>
        <p:spPr>
          <a:xfrm>
            <a:off x="2527275" y="1645325"/>
            <a:ext cx="5017500" cy="27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75" name="Google Shape;75;p16"/>
          <p:cNvSpPr txBox="1"/>
          <p:nvPr/>
        </p:nvSpPr>
        <p:spPr>
          <a:xfrm>
            <a:off x="340925" y="437300"/>
            <a:ext cx="8967900" cy="45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i</a:t>
            </a:r>
            <a:r>
              <a:rPr b="1" lang="en-GB" sz="9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am </a:t>
            </a:r>
            <a:endParaRPr b="1" sz="9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shadi el-fares.</a:t>
            </a:r>
            <a:endParaRPr b="1" sz="96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8545300" y="4550550"/>
            <a:ext cx="333524" cy="33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/>
        </p:nvSpPr>
        <p:spPr>
          <a:xfrm>
            <a:off x="136375" y="324075"/>
            <a:ext cx="86889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s</a:t>
            </a:r>
            <a:r>
              <a:rPr b="1" lang="en-GB" sz="40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tarted first co at 15, $28k rev by 17</a:t>
            </a:r>
            <a:endParaRPr b="1" sz="4000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a</a:t>
            </a:r>
            <a:r>
              <a:rPr b="1" lang="en-GB" sz="40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vid math and physics enjoyer</a:t>
            </a:r>
            <a:endParaRPr b="1" sz="4000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s</a:t>
            </a:r>
            <a:r>
              <a:rPr b="1" lang="en-GB" sz="40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chool rep spoke infront of 2k ppl</a:t>
            </a:r>
            <a:endParaRPr b="1" sz="4000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c</a:t>
            </a:r>
            <a:r>
              <a:rPr b="1" lang="en-GB" sz="40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urrently software team @ mmrt</a:t>
            </a:r>
            <a:endParaRPr b="1" sz="4000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p</a:t>
            </a:r>
            <a:r>
              <a:rPr b="1" lang="en-GB" sz="40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hotographer for mdl</a:t>
            </a:r>
            <a:endParaRPr b="1" sz="4000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a</a:t>
            </a:r>
            <a:r>
              <a:rPr b="1" lang="en-GB" sz="40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vid hackathon enjoyer</a:t>
            </a:r>
            <a:endParaRPr b="1" sz="4000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growing this club :0</a:t>
            </a:r>
            <a:endParaRPr b="1" sz="4000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type="ctrTitle"/>
          </p:nvPr>
        </p:nvSpPr>
        <p:spPr>
          <a:xfrm>
            <a:off x="311700" y="407600"/>
            <a:ext cx="8520600" cy="6405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7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h</a:t>
            </a:r>
            <a:r>
              <a:rPr b="1" lang="en-GB" sz="37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ere’s some of the stuff i’ve done so far:</a:t>
            </a:r>
            <a:endParaRPr b="1" sz="3200">
              <a:solidFill>
                <a:srgbClr val="7A003C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87" name="Google Shape;87;p18"/>
          <p:cNvPicPr preferRelativeResize="0"/>
          <p:nvPr/>
        </p:nvPicPr>
        <p:blipFill rotWithShape="1">
          <a:blip r:embed="rId3">
            <a:alphaModFix/>
          </a:blip>
          <a:srcRect b="0" l="6830" r="-6830" t="0"/>
          <a:stretch/>
        </p:blipFill>
        <p:spPr>
          <a:xfrm>
            <a:off x="4040738" y="1108123"/>
            <a:ext cx="1153100" cy="145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1812" y="1161312"/>
            <a:ext cx="2622316" cy="174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8426" y="3249594"/>
            <a:ext cx="2450555" cy="137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4510187" y="2733637"/>
            <a:ext cx="1326701" cy="235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73825" y="1109963"/>
            <a:ext cx="1264174" cy="292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8700" y="1161300"/>
            <a:ext cx="936274" cy="197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00450" y="1109979"/>
            <a:ext cx="1119150" cy="144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8700" y="3253350"/>
            <a:ext cx="1153100" cy="149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92225" y="1109975"/>
            <a:ext cx="1181899" cy="292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 rotWithShape="1">
          <a:blip r:embed="rId12">
            <a:alphaModFix amt="60000"/>
          </a:blip>
          <a:srcRect b="0" l="0" r="0" t="0"/>
          <a:stretch/>
        </p:blipFill>
        <p:spPr>
          <a:xfrm>
            <a:off x="8498775" y="4576049"/>
            <a:ext cx="333524" cy="33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/>
        </p:nvSpPr>
        <p:spPr>
          <a:xfrm>
            <a:off x="2527275" y="1645325"/>
            <a:ext cx="5017500" cy="27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340925" y="437300"/>
            <a:ext cx="8967900" cy="45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3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d</a:t>
            </a:r>
            <a:r>
              <a:rPr b="1" lang="en-GB" sz="93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ude.</a:t>
            </a:r>
            <a:endParaRPr b="1" sz="93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3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w</a:t>
            </a:r>
            <a:r>
              <a:rPr b="1" lang="en-GB" sz="93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hat about this club</a:t>
            </a:r>
            <a:r>
              <a:rPr b="1" lang="en-GB" sz="9300">
                <a:solidFill>
                  <a:srgbClr val="7A003C"/>
                </a:solidFill>
                <a:latin typeface="Manrope"/>
                <a:ea typeface="Manrope"/>
                <a:cs typeface="Manrope"/>
                <a:sym typeface="Manrope"/>
              </a:rPr>
              <a:t>?</a:t>
            </a:r>
            <a:endParaRPr b="1" sz="9300">
              <a:solidFill>
                <a:srgbClr val="7A003C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3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8545300" y="4550550"/>
            <a:ext cx="333524" cy="33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/>
        </p:nvSpPr>
        <p:spPr>
          <a:xfrm>
            <a:off x="312425" y="152400"/>
            <a:ext cx="8473500" cy="4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2 szns </a:t>
            </a:r>
            <a:endParaRPr b="1" sz="3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r</a:t>
            </a:r>
            <a:r>
              <a:rPr b="1" lang="en-GB" sz="3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un</a:t>
            </a:r>
            <a:r>
              <a:rPr b="1" lang="en-GB" sz="3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once per sem</a:t>
            </a:r>
            <a:endParaRPr b="1" sz="3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w1 - idea</a:t>
            </a:r>
            <a:endParaRPr b="1" sz="3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w2 - toy version</a:t>
            </a:r>
            <a:endParaRPr b="1" sz="3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w3 - feedback</a:t>
            </a:r>
            <a:endParaRPr b="1" sz="3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w4 - iterate + feedback</a:t>
            </a:r>
            <a:endParaRPr b="1" sz="3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w5 - users + growth</a:t>
            </a:r>
            <a:endParaRPr b="1" sz="3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w6 - demo day + final prez…</a:t>
            </a:r>
            <a:endParaRPr b="1" sz="3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/>
        </p:nvSpPr>
        <p:spPr>
          <a:xfrm>
            <a:off x="2527275" y="1645325"/>
            <a:ext cx="5017500" cy="27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114" name="Google Shape;114;p21"/>
          <p:cNvSpPr txBox="1"/>
          <p:nvPr/>
        </p:nvSpPr>
        <p:spPr>
          <a:xfrm>
            <a:off x="340925" y="437300"/>
            <a:ext cx="8967900" cy="45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93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b</a:t>
            </a:r>
            <a:r>
              <a:rPr b="1" i="1" lang="en-GB" sz="93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ut shadi!</a:t>
            </a:r>
            <a:endParaRPr b="1" i="1" sz="93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3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i</a:t>
            </a:r>
            <a:r>
              <a:rPr b="1" lang="en-GB" sz="93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am busy with a,b,c,d…x,y,z</a:t>
            </a:r>
            <a:endParaRPr b="1" sz="93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8545300" y="4550550"/>
            <a:ext cx="333524" cy="33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